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1372" r:id="rId3"/>
    <p:sldId id="1395" r:id="rId4"/>
    <p:sldId id="1386" r:id="rId5"/>
    <p:sldId id="1394" r:id="rId6"/>
    <p:sldId id="1393" r:id="rId7"/>
    <p:sldId id="1383" r:id="rId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6600"/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64" y="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0E6D64D-6CF9-4B16-857D-CAC74F6C6DC0}" type="datetimeFigureOut">
              <a:rPr lang="de-AT"/>
              <a:pPr>
                <a:defRPr/>
              </a:pPr>
              <a:t>20.04.2015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32E79F2-51CE-48D7-9A14-68C7A9871C6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252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5CF2-CB1B-41AC-A3E4-0EB67295B76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6D3F-E145-4A3E-B8CA-3008A824DAD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D001-775A-4245-A6C6-67467150C52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A32E-78FC-42EC-8817-7C4BE521809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4C91-A61B-44AE-B50F-E37CF500C1C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0519-A176-4AF6-AD46-923B57DCF2E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E361-C5C8-4CA1-A938-965A20E7B73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F5B7-0F9F-40F3-9552-76DDDB53D38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C632-4248-4D1D-B51C-9A50CAAFE1F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BB6B-E1E3-49DE-A0F7-B0E1847C09E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F936-6952-430B-9CF2-FEB3A3603B4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5"/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28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64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07AD3C-3776-476A-B15B-D0EF0BB6010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4" name="Text Box 11"/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800" i="1"/>
              <a:t>Niederösterreichischer Landesfeuerwehrverband</a:t>
            </a:r>
            <a:br>
              <a:rPr lang="de-AT" sz="800" i="1"/>
            </a:br>
            <a:r>
              <a:rPr lang="de-AT" sz="1200">
                <a:solidFill>
                  <a:srgbClr val="777777"/>
                </a:solidFill>
                <a:latin typeface="Kravitz Thermal" pitchFamily="2" charset="0"/>
              </a:rPr>
              <a:t>Abschnittsfeuerwehrkommando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6193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rgbClr val="C00000"/>
                </a:solidFill>
              </a:rPr>
              <a:t>Feuerwehrfeste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Drei Tage einhalten!</a:t>
            </a:r>
          </a:p>
          <a:p>
            <a:pPr eaLnBrk="1" hangingPunct="1">
              <a:defRPr/>
            </a:pPr>
            <a:r>
              <a:rPr lang="de-DE" dirty="0" smtClean="0"/>
              <a:t>Allergeneverordnung!</a:t>
            </a:r>
          </a:p>
        </p:txBody>
      </p:sp>
      <p:sp>
        <p:nvSpPr>
          <p:cNvPr id="307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13E3E-D04C-44E3-9EA0-97C2CB72D948}" type="slidenum">
              <a:rPr lang="de-AT" smtClean="0"/>
              <a:pPr/>
              <a:t>1</a:t>
            </a:fld>
            <a:endParaRPr lang="de-A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7" y="620688"/>
            <a:ext cx="7027344" cy="496855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A32E-78FC-42EC-8817-7C4BE5218092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A0ED-F97A-4BDA-B43A-DD1C3D482434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7" name="Inhaltsplatzhalter 6" descr="Allergene Brand aus feb 2015 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620688"/>
            <a:ext cx="3860696" cy="5424821"/>
          </a:xfrm>
        </p:spPr>
      </p:pic>
    </p:spTree>
    <p:extLst>
      <p:ext uri="{BB962C8B-B14F-4D97-AF65-F5344CB8AC3E}">
        <p14:creationId xmlns:p14="http://schemas.microsoft.com/office/powerpoint/2010/main" val="5846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A32E-78FC-42EC-8817-7C4BE5218092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8680"/>
            <a:ext cx="4032447" cy="5303087"/>
          </a:xfrm>
        </p:spPr>
      </p:pic>
    </p:spTree>
    <p:extLst>
      <p:ext uri="{BB962C8B-B14F-4D97-AF65-F5344CB8AC3E}">
        <p14:creationId xmlns:p14="http://schemas.microsoft.com/office/powerpoint/2010/main" val="15442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A0ED-F97A-4BDA-B43A-DD1C3D482434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6" name="Inhaltsplatzhalter 5" descr="Allergeneklassen in Buchstab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27" t="4298" r="13810" b="15640"/>
          <a:stretch>
            <a:fillRect/>
          </a:stretch>
        </p:blipFill>
        <p:spPr>
          <a:xfrm>
            <a:off x="2483768" y="404664"/>
            <a:ext cx="3744416" cy="5643055"/>
          </a:xfrm>
        </p:spPr>
      </p:pic>
    </p:spTree>
    <p:extLst>
      <p:ext uri="{BB962C8B-B14F-4D97-AF65-F5344CB8AC3E}">
        <p14:creationId xmlns:p14="http://schemas.microsoft.com/office/powerpoint/2010/main" val="32941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Allergene Rez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555" y="476672"/>
            <a:ext cx="7951383" cy="54665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A32E-78FC-42EC-8817-7C4BE5218092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43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Allergene blan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7858415" cy="52491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A32E-78FC-42EC-8817-7C4BE5218092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19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Bildschirmpräsentation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Kravitz Thermal</vt:lpstr>
      <vt:lpstr>Standarddesign</vt:lpstr>
      <vt:lpstr>Feuerwehrfeste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Amt der NÖ Landesregierung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BFKDO Korneuburg</cp:lastModifiedBy>
  <cp:revision>400</cp:revision>
  <dcterms:created xsi:type="dcterms:W3CDTF">2007-07-17T09:47:22Z</dcterms:created>
  <dcterms:modified xsi:type="dcterms:W3CDTF">2015-04-20T10:11:52Z</dcterms:modified>
</cp:coreProperties>
</file>